
<file path=[Content_Types].xml><?xml version="1.0" encoding="utf-8"?>
<Types xmlns="http://schemas.openxmlformats.org/package/2006/content-types">
  <Default Extension="jpeg" ContentType="image/jpeg"/>
  <Default Extension="mp4" ContentType="video/unknown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730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89999"/>
  </p:normalViewPr>
  <p:slideViewPr>
    <p:cSldViewPr snapToObjects="1">
      <p:cViewPr varScale="1">
        <p:scale>
          <a:sx n="100" d="100"/>
          <a:sy n="100" d="100"/>
        </p:scale>
        <p:origin x="989" y="58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10" cy="7201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presProps" Target="presProps.xml"  /><Relationship Id="rId14" Type="http://schemas.openxmlformats.org/officeDocument/2006/relationships/viewProps" Target="viewProps.xml"  /><Relationship Id="rId15" Type="http://schemas.openxmlformats.org/officeDocument/2006/relationships/theme" Target="theme/theme1.xml"  /><Relationship Id="rId16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unknown1.mp4>
</file>

<file path=ppt/media/unknown2.mp4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2021-06-21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1~3</a:t>
            </a:r>
            <a:r>
              <a:rPr lang="ko-KR" altLang="en-US"/>
              <a:t>단계로 세웠던 계획이 있었다</a:t>
            </a:r>
            <a:r>
              <a:rPr lang="en-US" altLang="ko-KR"/>
              <a:t>.</a:t>
            </a:r>
            <a:r>
              <a:rPr lang="ko-KR" altLang="en-US"/>
              <a:t> 우리의 최소 목표는 </a:t>
            </a:r>
            <a:r>
              <a:rPr lang="en-US" altLang="ko-KR"/>
              <a:t>2</a:t>
            </a:r>
            <a:r>
              <a:rPr lang="ko-KR" altLang="en-US"/>
              <a:t>단계까지는 구현하는것</a:t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1</a:t>
            </a:r>
            <a:r>
              <a:rPr lang="ko-KR" altLang="en-US"/>
              <a:t>단계를 세분화해보았다</a:t>
            </a:r>
            <a:r>
              <a:rPr lang="en-US" altLang="ko-KR"/>
              <a:t>.</a:t>
            </a:r>
            <a:r>
              <a:rPr lang="ko-KR" altLang="en-US"/>
              <a:t> </a:t>
            </a:r>
            <a:r>
              <a:rPr lang="en-US" altLang="ko-KR"/>
              <a:t>,,,</a:t>
            </a:r>
            <a:r>
              <a:rPr lang="ko-KR" altLang="en-US"/>
              <a:t> </a:t>
            </a:r>
            <a:r>
              <a:rPr lang="en-US" altLang="ko-KR"/>
              <a:t>1-1,2</a:t>
            </a:r>
            <a:r>
              <a:rPr lang="ko-KR" altLang="en-US"/>
              <a:t>는 완벽성공하였고 </a:t>
            </a:r>
            <a:r>
              <a:rPr lang="en-US" altLang="ko-KR"/>
              <a:t>3</a:t>
            </a:r>
            <a:r>
              <a:rPr lang="ko-KR" altLang="en-US"/>
              <a:t>은 지지대 있는상황에서는 성공하였고 현재 진행중이다</a:t>
            </a:r>
            <a:r>
              <a:rPr lang="en-US" altLang="ko-KR"/>
              <a:t>.</a:t>
            </a:r>
            <a:endParaRPr lang="en-US" altLang="ko-KR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구현모습</a:t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2</a:t>
            </a:r>
            <a:r>
              <a:rPr lang="ko-KR" altLang="en-US"/>
              <a:t>단계도 세부적으로 나누어 보았다</a:t>
            </a:r>
            <a:r>
              <a:rPr lang="en-US" altLang="ko-KR"/>
              <a:t>.</a:t>
            </a:r>
            <a:r>
              <a:rPr lang="ko-KR" altLang="en-US"/>
              <a:t> 바닥센서가 기존 모듈에 있기때문에 구현할 것이고 수평감지부터 새로운 기능을 추가하기위해서는 새로운 프레임이 필요</a:t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/>
              <a:t>첫째 목차</a:t>
            </a:r>
          </a:p>
          <a:p>
            <a:pPr lvl="0"/>
            <a:r>
              <a:rPr lang="ko-KR" altLang="en-US"/>
              <a:t>둘째 목차</a:t>
            </a:r>
          </a:p>
          <a:p>
            <a:pPr lvl="0"/>
            <a:r>
              <a:rPr lang="ko-KR" altLang="en-US"/>
              <a:t>셋째 목차</a:t>
            </a:r>
          </a:p>
          <a:p>
            <a:pPr lvl="0"/>
            <a:r>
              <a:rPr lang="ko-KR" altLang="en-US"/>
              <a:t>넷째 목차</a:t>
            </a:r>
          </a:p>
          <a:p>
            <a:pPr lvl="0"/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Relationship Id="rId5" Type="http://schemas.openxmlformats.org/officeDocument/2006/relationships/image" Target="../media/image2.png"  /><Relationship Id="rId6" Type="http://schemas.openxmlformats.org/officeDocument/2006/relationships/image" Target="../media/image1.png"  /><Relationship Id="rId7" Type="http://schemas.openxmlformats.org/officeDocument/2006/relationships/image" Target="../media/image3.png"  /><Relationship Id="rId8" Type="http://schemas.openxmlformats.org/officeDocument/2006/relationships/image" Target="../media/image2.png"  /><Relationship Id="rId9" Type="http://schemas.openxmlformats.org/officeDocument/2006/relationships/image" Target="../media/image2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Relationship Id="rId5" Type="http://schemas.openxmlformats.org/officeDocument/2006/relationships/image" Target="../media/image1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2.xml"  /><Relationship Id="rId3" Type="http://schemas.openxmlformats.org/officeDocument/2006/relationships/video" Target="../media/unknown1.mp4"  /><Relationship Id="rId4" Type="http://schemas.microsoft.com/office/2007/relationships/media" Target="../media/unknown1.mp4"  /><Relationship Id="rId5" Type="http://schemas.openxmlformats.org/officeDocument/2006/relationships/image" Target="../media/image5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video" Target="../media/unknown2.mp4"  /><Relationship Id="rId3" Type="http://schemas.microsoft.com/office/2007/relationships/media" Target="../media/unknown2.mp4"  /><Relationship Id="rId4" Type="http://schemas.openxmlformats.org/officeDocument/2006/relationships/image" Target="../media/image6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.png"  /><Relationship Id="rId4" Type="http://schemas.openxmlformats.org/officeDocument/2006/relationships/image" Target="../media/image2.png"  /><Relationship Id="rId5" Type="http://schemas.openxmlformats.org/officeDocument/2006/relationships/image" Target="../media/image1.png"  /><Relationship Id="rId6" Type="http://schemas.openxmlformats.org/officeDocument/2006/relationships/image" Target="../media/image2.png"  /><Relationship Id="rId7" Type="http://schemas.openxmlformats.org/officeDocument/2006/relationships/image" Target="../media/image2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  <p:sp>
        <p:nvSpPr>
          <p:cNvPr id="5" name=""/>
          <p:cNvSpPr txBox="1"/>
          <p:nvPr/>
        </p:nvSpPr>
        <p:spPr>
          <a:xfrm>
            <a:off x="4028884" y="2492883"/>
            <a:ext cx="4196525" cy="1258062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7700">
                <a:solidFill>
                  <a:schemeClr val="lt1"/>
                </a:solidFill>
              </a:rPr>
              <a:t>드론 펫</a:t>
            </a:r>
            <a:endParaRPr lang="ko-KR" altLang="en-US" sz="7700">
              <a:solidFill>
                <a:schemeClr val="lt1"/>
              </a:solidFill>
            </a:endParaRPr>
          </a:p>
        </p:txBody>
      </p:sp>
      <p:sp>
        <p:nvSpPr>
          <p:cNvPr id="6" name="부제목 2"/>
          <p:cNvSpPr>
            <a:spLocks noGrp="1"/>
          </p:cNvSpPr>
          <p:nvPr/>
        </p:nvSpPr>
        <p:spPr>
          <a:xfrm>
            <a:off x="4522089" y="2865437"/>
            <a:ext cx="7406640" cy="4675280"/>
          </a:xfrm>
          <a:prstGeom prst="rect">
            <a:avLst/>
          </a:prstGeom>
        </p:spPr>
        <p:txBody>
          <a:bodyPr vert="horz" lIns="91440" tIns="0" rIns="91440" bIns="45720">
            <a:norm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3200" b="0" i="0" u="none" strike="noStrike" kern="1200" cap="none" spc="0" normalizeH="0" baseline="0" mc:Ignorable="hp" hp:hslEmbossed="0">
              <a:solidFill>
                <a:schemeClr val="tx1">
                  <a:tint val="75000"/>
                </a:schemeClr>
              </a:solidFill>
              <a:ea typeface="+mj-ea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3200" b="0" i="0" u="none" strike="noStrike" kern="1200" cap="none" spc="0" normalizeH="0" baseline="0" mc:Ignorable="hp" hp:hslEmbossed="0">
              <a:solidFill>
                <a:schemeClr val="tx1">
                  <a:tint val="75000"/>
                </a:schemeClr>
              </a:solidFill>
              <a:ea typeface="+mj-ea"/>
            </a:endParaRPr>
          </a:p>
          <a:p>
            <a:pPr marL="0" indent="0" algn="r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  <a:solidFill>
                  <a:schemeClr val="lt1"/>
                </a:solidFill>
              </a:rPr>
              <a:t>팀명</a:t>
            </a:r>
            <a:r>
              <a:rPr xmlns:mc="http://schemas.openxmlformats.org/markup-compatibility/2006" xmlns:hp="http://schemas.haansoft.com/office/presentation/8.0" kumimoji="0" lang="en-US" altLang="ko-KR" sz="1900" b="1" i="0" u="none" strike="noStrike" kern="1200" cap="none" spc="0" normalizeH="0" baseline="0" mc:Ignorable="hp" hp:hslEmbossed="0">
                <a:solidFill>
                  <a:schemeClr val="lt1"/>
                </a:solidFill>
                <a:cs typeface="함초롬돋움"/>
              </a:rPr>
              <a:t>: </a:t>
            </a:r>
            <a:r>
              <a: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  <a:solidFill>
                  <a:schemeClr val="lt1"/>
                </a:solidFill>
              </a:rPr>
              <a:t>드론이 디쁠디쁠</a:t>
            </a:r>
            <a:endPara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<a:solidFill>
                <a:schemeClr val="lt1"/>
              </a:solidFill>
            </a:endParaRPr>
          </a:p>
          <a:p>
            <a:pPr marL="0" indent="0" algn="r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1900" b="1" i="0" u="none" strike="noStrike" kern="1200" cap="none" spc="0" normalizeH="0" baseline="0" mc:Ignorable="hp" hp:hslEmbossed="0">
              <a:solidFill>
                <a:schemeClr val="lt1"/>
              </a:solidFill>
              <a:cs typeface="함초롬돋움"/>
            </a:endParaRPr>
          </a:p>
          <a:p>
            <a:pPr marL="0" indent="0" algn="r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  <a:solidFill>
                  <a:schemeClr val="lt1"/>
                </a:solidFill>
              </a:rPr>
              <a:t>전자공학부 </a:t>
            </a:r>
            <a:r>
              <a:rPr xmlns:mc="http://schemas.openxmlformats.org/markup-compatibility/2006" xmlns:hp="http://schemas.haansoft.com/office/presentation/8.0" kumimoji="0" lang="en-US" altLang="ko-KR" sz="1900" b="1" i="0" u="none" strike="noStrike" kern="1200" cap="none" spc="0" normalizeH="0" baseline="0" mc:Ignorable="hp" hp:hslEmbossed="0">
                <a:solidFill>
                  <a:schemeClr val="lt1"/>
                </a:solidFill>
                <a:cs typeface="함초롬돋움"/>
              </a:rPr>
              <a:t>2017142015 </a:t>
            </a:r>
            <a:r>
              <a: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  <a:solidFill>
                  <a:schemeClr val="lt1"/>
                </a:solidFill>
              </a:rPr>
              <a:t>문지훈</a:t>
            </a:r>
            <a:endPara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<a:solidFill>
                <a:schemeClr val="lt1"/>
              </a:solidFill>
            </a:endParaRPr>
          </a:p>
          <a:p>
            <a:pPr marL="0" indent="0" algn="r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  <a:solidFill>
                  <a:schemeClr val="lt1"/>
                </a:solidFill>
              </a:rPr>
              <a:t>전자공학부 </a:t>
            </a:r>
            <a:r>
              <a:rPr xmlns:mc="http://schemas.openxmlformats.org/markup-compatibility/2006" xmlns:hp="http://schemas.haansoft.com/office/presentation/8.0" kumimoji="0" lang="en-US" altLang="ko-KR" sz="1900" b="1" i="0" u="none" strike="noStrike" kern="1200" cap="none" spc="0" normalizeH="0" baseline="0" mc:Ignorable="hp" hp:hslEmbossed="0">
                <a:solidFill>
                  <a:schemeClr val="lt1"/>
                </a:solidFill>
                <a:cs typeface="함초롬돋움"/>
              </a:rPr>
              <a:t>2017142016 </a:t>
            </a:r>
            <a:r>
              <a: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  <a:solidFill>
                  <a:schemeClr val="lt1"/>
                </a:solidFill>
              </a:rPr>
              <a:t>박세연</a:t>
            </a:r>
            <a:endPara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<a:solidFill>
                <a:schemeClr val="lt1"/>
              </a:solidFill>
            </a:endParaRPr>
          </a:p>
          <a:p>
            <a:pPr marL="0" indent="0" algn="r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  <a:solidFill>
                  <a:schemeClr val="lt1"/>
                </a:solidFill>
              </a:rPr>
              <a:t>전자공학부 </a:t>
            </a:r>
            <a:r>
              <a:rPr xmlns:mc="http://schemas.openxmlformats.org/markup-compatibility/2006" xmlns:hp="http://schemas.haansoft.com/office/presentation/8.0" kumimoji="0" lang="en-US" altLang="ko-KR" sz="1900" b="1" i="0" u="none" strike="noStrike" kern="1200" cap="none" spc="0" normalizeH="0" baseline="0" mc:Ignorable="hp" hp:hslEmbossed="0">
                <a:solidFill>
                  <a:schemeClr val="lt1"/>
                </a:solidFill>
                <a:cs typeface="함초롬돋움"/>
              </a:rPr>
              <a:t>2017142027 </a:t>
            </a:r>
            <a:r>
              <a: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  <a:solidFill>
                  <a:schemeClr val="lt1"/>
                </a:solidFill>
              </a:rPr>
              <a:t>이우건</a:t>
            </a:r>
            <a:endPara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<a:solidFill>
                <a:schemeClr val="lt1"/>
              </a:solidFill>
            </a:endParaRPr>
          </a:p>
          <a:p>
            <a:pPr marL="0" indent="0" algn="r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  <a:solidFill>
                  <a:schemeClr val="lt1"/>
                </a:solidFill>
              </a:rPr>
              <a:t>전자공학부 </a:t>
            </a:r>
            <a:r>
              <a:rPr xmlns:mc="http://schemas.openxmlformats.org/markup-compatibility/2006" xmlns:hp="http://schemas.haansoft.com/office/presentation/8.0" kumimoji="0" lang="en-US" altLang="ko-KR" sz="1900" b="1" i="0" u="none" strike="noStrike" kern="1200" cap="none" spc="0" normalizeH="0" baseline="0" mc:Ignorable="hp" hp:hslEmbossed="0">
                <a:solidFill>
                  <a:schemeClr val="lt1"/>
                </a:solidFill>
                <a:cs typeface="함초롬돋움"/>
              </a:rPr>
              <a:t>2017142037 </a:t>
            </a:r>
            <a:r>
              <a: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  <a:solidFill>
                  <a:schemeClr val="lt1"/>
                </a:solidFill>
              </a:rPr>
              <a:t>정민규</a:t>
            </a:r>
            <a:endPara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<a:solidFill>
                <a:schemeClr val="lt1"/>
              </a:solidFill>
            </a:endParaRPr>
          </a:p>
          <a:p>
            <a:pPr marL="0" indent="0" algn="r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3200" b="1" i="0" u="none" strike="noStrike" kern="1200" cap="none" spc="0" normalizeH="0" baseline="0" mc:Ignorable="hp" hp:hslEmbossed="0">
              <a:solidFill>
                <a:schemeClr val="tx1">
                  <a:tint val="75000"/>
                </a:schemeClr>
              </a:solidFill>
              <a:cs typeface="함초롬돋움"/>
            </a:endParaRPr>
          </a:p>
          <a:p>
            <a:pPr marL="0" indent="0" algn="r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3200" b="1" i="0" u="none" strike="noStrike" kern="1200" cap="none" spc="0" normalizeH="0" baseline="0" mc:Ignorable="hp" hp:hslEmbossed="0">
              <a:solidFill>
                <a:schemeClr val="tx1">
                  <a:tint val="75000"/>
                </a:schemeClr>
              </a:solidFill>
              <a:latin typeface="함초롬돋움"/>
              <a:ea typeface="함초롬돋움"/>
              <a:cs typeface="함초롬돋움"/>
            </a:endParaRPr>
          </a:p>
        </p:txBody>
      </p:sp>
      <p:sp>
        <p:nvSpPr>
          <p:cNvPr id="7" name=""/>
          <p:cNvSpPr/>
          <p:nvPr/>
        </p:nvSpPr>
        <p:spPr>
          <a:xfrm>
            <a:off x="4028884" y="3814191"/>
            <a:ext cx="3219260" cy="72009"/>
          </a:xfrm>
          <a:prstGeom prst="rect">
            <a:avLst/>
          </a:prstGeom>
          <a:ln>
            <a:solidFill>
              <a:schemeClr val="accent3"/>
            </a:solidFill>
          </a:ln>
        </p:spPr>
        <p:style>
          <a:lnRef idx="2">
            <a:schemeClr val="accent3">
              <a:shade val="2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1000"/>
              <a:t>감사합니다</a:t>
            </a:r>
            <a:endParaRPr lang="en-US" altLang="ko-KR" sz="11000"/>
          </a:p>
        </p:txBody>
      </p:sp>
      <p:sp>
        <p:nvSpPr>
          <p:cNvPr id="6" name="TextBox 2"/>
          <p:cNvSpPr txBox="1"/>
          <p:nvPr/>
        </p:nvSpPr>
        <p:spPr>
          <a:xfrm>
            <a:off x="191403" y="1198885"/>
            <a:ext cx="10153128" cy="5328592"/>
          </a:xfrm>
          <a:prstGeom prst="rect">
            <a:avLst/>
          </a:prstGeom>
          <a:noFill/>
        </p:spPr>
        <p:txBody>
          <a:bodyPr wrap="square" lIns="91439" tIns="45719" rIns="91439" bIns="45719">
            <a:normAutofit/>
          </a:bodyPr>
          <a:lstStyle/>
          <a:p>
            <a:pPr marL="457166" lvl="1" indent="0">
              <a:lnSpc>
                <a:spcPct val="300000"/>
              </a:lnSpc>
              <a:buFont typeface="+mj-lt"/>
              <a:buNone/>
              <a:defRPr/>
            </a:pPr>
            <a:endParaRPr lang="en-US" altLang="ko-KR" sz="2100">
              <a:solidFill>
                <a:schemeClr val="lt1"/>
              </a:solidFill>
              <a:latin typeface="나눔바른고딕"/>
              <a:ea typeface="나눔바른고딕"/>
            </a:endParaRPr>
          </a:p>
          <a:p>
            <a:pPr marL="914366" lvl="1" indent="-457200">
              <a:lnSpc>
                <a:spcPct val="300000"/>
              </a:lnSpc>
              <a:buFont typeface="+mj-lt"/>
              <a:buAutoNum type="arabicParenR"/>
              <a:defRPr/>
            </a:pPr>
            <a:endParaRPr lang="en-US" altLang="ko-KR" sz="1600">
              <a:solidFill>
                <a:schemeClr val="lt1"/>
              </a:solidFill>
              <a:latin typeface="나눔바른고딕"/>
              <a:ea typeface="나눔바른고딕"/>
            </a:endParaRPr>
          </a:p>
          <a:p>
            <a:pPr marL="457166" lvl="1">
              <a:lnSpc>
                <a:spcPct val="300000"/>
              </a:lnSpc>
              <a:defRPr/>
            </a:pPr>
            <a:endParaRPr lang="en-US" altLang="ko-KR" sz="1600">
              <a:solidFill>
                <a:schemeClr val="lt1"/>
              </a:solidFill>
              <a:latin typeface="나눔바른고딕"/>
              <a:ea typeface="나눔바른고딕"/>
            </a:endParaRPr>
          </a:p>
          <a:p>
            <a:pPr marL="457166" lvl="1">
              <a:lnSpc>
                <a:spcPct val="300000"/>
              </a:lnSpc>
              <a:defRPr/>
            </a:pPr>
            <a:endParaRPr lang="en-US" altLang="ko-KR" sz="1400">
              <a:solidFill>
                <a:schemeClr val="lt1"/>
              </a:solidFill>
              <a:latin typeface="나눔바른고딕"/>
              <a:ea typeface="나눔바른고딕"/>
            </a:endParaRPr>
          </a:p>
          <a:p>
            <a:pPr marL="914366" lvl="1" indent="-457200">
              <a:lnSpc>
                <a:spcPct val="300000"/>
              </a:lnSpc>
              <a:buFont typeface="+mj-lt"/>
              <a:buAutoNum type="arabicParenR"/>
              <a:defRPr/>
            </a:pPr>
            <a:endParaRPr lang="en-US" altLang="ko-KR" sz="1400">
              <a:solidFill>
                <a:schemeClr val="lt1"/>
              </a:solidFill>
              <a:latin typeface="나눔바른고딕"/>
              <a:ea typeface="나눔바른고딕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/>
            </a:r>
            <a:endParaRPr lang="ko-KR" altLang="en-US">
              <a:solidFill>
                <a:schemeClr val="lt1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  <p:sp>
        <p:nvSpPr>
          <p:cNvPr id="5" name=""/>
          <p:cNvSpPr txBox="1"/>
          <p:nvPr/>
        </p:nvSpPr>
        <p:spPr>
          <a:xfrm>
            <a:off x="819339" y="483870"/>
            <a:ext cx="4196526" cy="72923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4200">
                <a:solidFill>
                  <a:schemeClr val="lt1"/>
                </a:solidFill>
              </a:rPr>
              <a:t>목 차</a:t>
            </a:r>
            <a:endParaRPr lang="ko-KR" altLang="en-US" sz="4200">
              <a:solidFill>
                <a:schemeClr val="lt1"/>
              </a:solidFill>
            </a:endParaRPr>
          </a:p>
        </p:txBody>
      </p:sp>
      <p:sp>
        <p:nvSpPr>
          <p:cNvPr id="7" name=""/>
          <p:cNvSpPr/>
          <p:nvPr/>
        </p:nvSpPr>
        <p:spPr>
          <a:xfrm>
            <a:off x="930400" y="1213105"/>
            <a:ext cx="1080135" cy="36004"/>
          </a:xfrm>
          <a:prstGeom prst="rect">
            <a:avLst/>
          </a:prstGeom>
          <a:ln>
            <a:solidFill>
              <a:schemeClr val="accent3"/>
            </a:solidFill>
          </a:ln>
        </p:spPr>
        <p:style>
          <a:lnRef idx="2">
            <a:schemeClr val="accent3">
              <a:shade val="2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  <p:sp>
        <p:nvSpPr>
          <p:cNvPr id="8" name=""/>
          <p:cNvSpPr txBox="1"/>
          <p:nvPr/>
        </p:nvSpPr>
        <p:spPr>
          <a:xfrm>
            <a:off x="819339" y="2105025"/>
            <a:ext cx="6873813" cy="264795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sz="2400">
                <a:solidFill>
                  <a:schemeClr val="lt1"/>
                </a:solidFill>
                <a:cs typeface="함초롬돋움"/>
              </a:rPr>
              <a:t>1. </a:t>
            </a:r>
            <a:r>
              <a:rPr lang="ko-KR" altLang="en-US" sz="2400">
                <a:solidFill>
                  <a:schemeClr val="lt1"/>
                </a:solidFill>
              </a:rPr>
              <a:t>목표 배경</a:t>
            </a:r>
            <a:endParaRPr lang="ko-KR" altLang="en-US" sz="2400">
              <a:solidFill>
                <a:schemeClr val="lt1"/>
              </a:solidFill>
            </a:endParaRPr>
          </a:p>
          <a:p>
            <a:pPr>
              <a:defRPr/>
            </a:pPr>
            <a:endParaRPr lang="en-US" altLang="ko-KR" sz="2400">
              <a:solidFill>
                <a:schemeClr val="lt1"/>
              </a:solidFill>
              <a:cs typeface="함초롬돋움"/>
            </a:endParaRPr>
          </a:p>
          <a:p>
            <a:pPr>
              <a:defRPr/>
            </a:pPr>
            <a:r>
              <a:rPr lang="en-US" altLang="ko-KR" sz="2400">
                <a:solidFill>
                  <a:schemeClr val="lt1"/>
                </a:solidFill>
                <a:cs typeface="함초롬돋움"/>
              </a:rPr>
              <a:t>2. </a:t>
            </a:r>
            <a:r>
              <a:rPr lang="ko-KR" altLang="en-US" sz="2400">
                <a:solidFill>
                  <a:schemeClr val="lt1"/>
                </a:solidFill>
                <a:cs typeface="함초롬돋움"/>
              </a:rPr>
              <a:t>현재 진행 상태</a:t>
            </a:r>
            <a:endParaRPr lang="ko-KR" altLang="en-US" sz="2400">
              <a:solidFill>
                <a:schemeClr val="lt1"/>
              </a:solidFill>
              <a:cs typeface="함초롬돋움"/>
            </a:endParaRPr>
          </a:p>
          <a:p>
            <a:pPr>
              <a:defRPr/>
            </a:pPr>
            <a:endParaRPr lang="en-US" altLang="ko-KR" sz="2400">
              <a:solidFill>
                <a:schemeClr val="lt1"/>
              </a:solidFill>
              <a:cs typeface="함초롬돋움"/>
            </a:endParaRPr>
          </a:p>
          <a:p>
            <a:pPr>
              <a:defRPr/>
            </a:pPr>
            <a:r>
              <a:rPr lang="en-US" altLang="ko-KR" sz="2400">
                <a:solidFill>
                  <a:schemeClr val="lt1"/>
                </a:solidFill>
                <a:cs typeface="함초롬돋움"/>
              </a:rPr>
              <a:t>3. </a:t>
            </a:r>
            <a:r>
              <a:rPr lang="ko-KR" altLang="en-US" sz="2400">
                <a:solidFill>
                  <a:schemeClr val="lt1"/>
                </a:solidFill>
              </a:rPr>
              <a:t>동작 구현 모습</a:t>
            </a:r>
            <a:endParaRPr lang="ko-KR" altLang="en-US" sz="2400">
              <a:solidFill>
                <a:schemeClr val="lt1"/>
              </a:solidFill>
            </a:endParaRPr>
          </a:p>
          <a:p>
            <a:pPr>
              <a:defRPr/>
            </a:pPr>
            <a:endParaRPr lang="en-US" altLang="ko-KR" sz="2400">
              <a:solidFill>
                <a:schemeClr val="lt1"/>
              </a:solidFill>
              <a:cs typeface="함초롬돋움"/>
            </a:endParaRPr>
          </a:p>
          <a:p>
            <a:pPr>
              <a:defRPr/>
            </a:pPr>
            <a:r>
              <a:rPr lang="en-US" altLang="ko-KR" sz="2400">
                <a:solidFill>
                  <a:schemeClr val="lt1"/>
                </a:solidFill>
                <a:cs typeface="함초롬돋움"/>
              </a:rPr>
              <a:t>4. </a:t>
            </a:r>
            <a:r>
              <a:rPr lang="ko-KR" altLang="en-US" sz="2400">
                <a:solidFill>
                  <a:schemeClr val="lt1"/>
                </a:solidFill>
                <a:cs typeface="함초롬돋움"/>
              </a:rPr>
              <a:t>다음 목표</a:t>
            </a:r>
            <a:endParaRPr lang="ko-KR" altLang="en-US" sz="2400">
              <a:solidFill>
                <a:schemeClr val="lt1"/>
              </a:solidFill>
              <a:cs typeface="함초롬돋움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09599" y="274638"/>
            <a:ext cx="5774437" cy="695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4000">
                <a:solidFill>
                  <a:schemeClr val="lt1"/>
                </a:solidFill>
              </a:rPr>
              <a:t>목표 배경</a:t>
            </a:r>
            <a:endParaRPr lang="en-US" altLang="ko-KR" sz="4000">
              <a:solidFill>
                <a:schemeClr val="lt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95325" y="969645"/>
            <a:ext cx="2088215" cy="5829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695325" y="1600200"/>
            <a:ext cx="7601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>
                <a:solidFill>
                  <a:schemeClr val="lt1"/>
                </a:solidFill>
              </a:rPr>
              <a:t>1</a:t>
            </a:r>
            <a:r>
              <a:rPr lang="ko-KR" altLang="en-US">
                <a:solidFill>
                  <a:schemeClr val="lt1"/>
                </a:solidFill>
              </a:rPr>
              <a:t>단계</a:t>
            </a:r>
            <a:endParaRPr lang="en-US" altLang="ko-KR">
              <a:solidFill>
                <a:schemeClr val="lt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649383" y="1600200"/>
            <a:ext cx="34588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>
                <a:solidFill>
                  <a:schemeClr val="lt1"/>
                </a:solidFill>
              </a:rPr>
              <a:t>2</a:t>
            </a:r>
            <a:r>
              <a:rPr lang="ko-KR" altLang="en-US">
                <a:solidFill>
                  <a:schemeClr val="lt1"/>
                </a:solidFill>
              </a:rPr>
              <a:t>단계</a:t>
            </a:r>
            <a:endParaRPr lang="en-US" altLang="ko-KR">
              <a:solidFill>
                <a:schemeClr val="lt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83157" y="1602658"/>
            <a:ext cx="34588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>
                <a:solidFill>
                  <a:schemeClr val="lt1"/>
                </a:solidFill>
              </a:rPr>
              <a:t>3</a:t>
            </a:r>
            <a:r>
              <a:rPr lang="ko-KR" altLang="en-US">
                <a:solidFill>
                  <a:schemeClr val="lt1"/>
                </a:solidFill>
              </a:rPr>
              <a:t>단계</a:t>
            </a:r>
            <a:endParaRPr lang="en-US" altLang="ko-KR">
              <a:solidFill>
                <a:schemeClr val="lt1"/>
              </a:solidFill>
            </a:endParaRPr>
          </a:p>
        </p:txBody>
      </p:sp>
      <p:pic>
        <p:nvPicPr>
          <p:cNvPr id="1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739432" y="3989863"/>
            <a:ext cx="1566981" cy="1671447"/>
          </a:xfrm>
          <a:prstGeom prst="rect">
            <a:avLst/>
          </a:prstGeom>
        </p:spPr>
      </p:pic>
      <p:sp>
        <p:nvSpPr>
          <p:cNvPr id="18" name=""/>
          <p:cNvSpPr/>
          <p:nvPr/>
        </p:nvSpPr>
        <p:spPr>
          <a:xfrm rot="16244445">
            <a:off x="855618" y="3704749"/>
            <a:ext cx="621486" cy="57022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  <p:pic>
        <p:nvPicPr>
          <p:cNvPr id="19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511780" y="3251782"/>
            <a:ext cx="1152160" cy="1228971"/>
          </a:xfrm>
          <a:prstGeom prst="rect">
            <a:avLst/>
          </a:prstGeom>
        </p:spPr>
      </p:pic>
      <p:pic>
        <p:nvPicPr>
          <p:cNvPr id="20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5819531" y="2876062"/>
            <a:ext cx="552937" cy="552937"/>
          </a:xfrm>
          <a:prstGeom prst="rect">
            <a:avLst/>
          </a:prstGeom>
        </p:spPr>
      </p:pic>
      <p:sp>
        <p:nvSpPr>
          <p:cNvPr id="21" name=""/>
          <p:cNvSpPr/>
          <p:nvPr/>
        </p:nvSpPr>
        <p:spPr>
          <a:xfrm>
            <a:off x="6816100" y="2281883"/>
            <a:ext cx="360045" cy="3168771"/>
          </a:xfrm>
          <a:prstGeom prst="rect">
            <a:avLst/>
          </a:prstGeom>
          <a:solidFill>
            <a:srgbClr val="67530e"/>
          </a:solidFill>
          <a:ln>
            <a:solidFill>
              <a:srgbClr val="67530e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22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8283157" y="3429000"/>
            <a:ext cx="1053293" cy="1123513"/>
          </a:xfrm>
          <a:prstGeom prst="rect">
            <a:avLst/>
          </a:prstGeom>
        </p:spPr>
      </p:pic>
      <p:pic>
        <p:nvPicPr>
          <p:cNvPr id="23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9420031" y="3989862"/>
            <a:ext cx="1324200" cy="1324200"/>
          </a:xfrm>
          <a:prstGeom prst="rect">
            <a:avLst/>
          </a:prstGeom>
        </p:spPr>
      </p:pic>
      <p:pic>
        <p:nvPicPr>
          <p:cNvPr id="26" name="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9143562" y="2975314"/>
            <a:ext cx="552937" cy="552937"/>
          </a:xfrm>
          <a:prstGeom prst="rect">
            <a:avLst/>
          </a:prstGeom>
        </p:spPr>
      </p:pic>
      <p:pic>
        <p:nvPicPr>
          <p:cNvPr id="27" name="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>
            <a:off x="5819531" y="2876062"/>
            <a:ext cx="552937" cy="552937"/>
          </a:xfrm>
          <a:prstGeom prst="rect">
            <a:avLst/>
          </a:prstGeom>
        </p:spPr>
      </p:pic>
      <p:sp>
        <p:nvSpPr>
          <p:cNvPr id="28" name=""/>
          <p:cNvSpPr txBox="1"/>
          <p:nvPr/>
        </p:nvSpPr>
        <p:spPr>
          <a:xfrm>
            <a:off x="5519920" y="121874"/>
            <a:ext cx="7056980" cy="361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chemeClr val="accent3"/>
                </a:solidFill>
              </a:rPr>
              <a:t>목표 배경</a:t>
            </a:r>
            <a:r>
              <a:rPr lang="ko-KR" altLang="en-US">
                <a:solidFill>
                  <a:schemeClr val="lt1"/>
                </a:solidFill>
              </a:rPr>
              <a:t>      현재 진행 상태        동작 구현 모습      다음 목표</a:t>
            </a:r>
            <a:endParaRPr lang="ko-KR" altLang="en-US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66 -0.01405 L 0.00366 -0.26723 " pathEditMode="relative" ptsTypes="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023 -0.00278 L 0.08221 -0.00617 " pathEditMode="relative" ptsTypes="">
                                      <p:cBhvr>
                                        <p:cTn id="10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316 -0.00617 L 0.00218 -0.00448 " pathEditMode="relative" ptsTypes="">
                                      <p:cBhvr>
                                        <p:cTn id="1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-0.02258 L -0.05106 -0.02258 " pathEditMode="relative" ptsTypes="">
                                      <p:cBhvr>
                                        <p:cTn id="2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23 0.00968 L 0.11084 0.00460 " pathEditMode="relative" ptsTypes="">
                                      <p:cBhvr>
                                        <p:cTn id="24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83 0.00108 L 0.10468 0.00278 " pathEditMode="relative" ptsTypes="">
                                      <p:cBhvr>
                                        <p:cTn id="27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27 -0.00634 L 0.08321 -0.00803 " pathEditMode="relative" ptsTypes="">
                                      <p:cBhvr>
                                        <p:cTn id="31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" dur="1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36" dur="1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7" dur="1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1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animRot by="120000">
                                      <p:cBhvr>
                                        <p:cTn id="3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5" dur="1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46" dur="1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7" dur="1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1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animRot by="120000">
                                      <p:cBhvr>
                                        <p:cTn id="4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09599" y="274638"/>
            <a:ext cx="5774437" cy="695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4000">
                <a:solidFill>
                  <a:schemeClr val="lt1"/>
                </a:solidFill>
              </a:rPr>
              <a:t>1</a:t>
            </a:r>
            <a:r>
              <a:rPr lang="ko-KR" altLang="en-US" sz="4000">
                <a:solidFill>
                  <a:schemeClr val="lt1"/>
                </a:solidFill>
              </a:rPr>
              <a:t>단계</a:t>
            </a:r>
            <a:endParaRPr lang="ko-KR" altLang="en-US" sz="4000">
              <a:solidFill>
                <a:schemeClr val="lt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95325" y="969645"/>
            <a:ext cx="1367085" cy="5829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695325" y="1600200"/>
            <a:ext cx="1234440" cy="3886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2000">
                <a:solidFill>
                  <a:schemeClr val="lt1"/>
                </a:solidFill>
              </a:rPr>
              <a:t>1-1)</a:t>
            </a:r>
            <a:r>
              <a:rPr lang="ko-KR" altLang="en-US" sz="2000">
                <a:solidFill>
                  <a:schemeClr val="lt1"/>
                </a:solidFill>
              </a:rPr>
              <a:t> 상승</a:t>
            </a:r>
            <a:endParaRPr lang="ko-KR" altLang="en-US" sz="2000">
              <a:solidFill>
                <a:schemeClr val="lt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649383" y="1600200"/>
            <a:ext cx="3458805" cy="3886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000">
                <a:solidFill>
                  <a:schemeClr val="lt1"/>
                </a:solidFill>
              </a:rPr>
              <a:t>1-2</a:t>
            </a:r>
            <a:r>
              <a:rPr lang="ko-KR" altLang="en-US" sz="2000">
                <a:solidFill>
                  <a:schemeClr val="lt1"/>
                </a:solidFill>
              </a:rPr>
              <a:t> </a:t>
            </a:r>
            <a:r>
              <a:rPr lang="en-US" altLang="ko-KR" sz="2000">
                <a:solidFill>
                  <a:schemeClr val="lt1"/>
                </a:solidFill>
              </a:rPr>
              <a:t>)</a:t>
            </a:r>
            <a:r>
              <a:rPr lang="ko-KR" altLang="en-US" sz="2000">
                <a:solidFill>
                  <a:schemeClr val="lt1"/>
                </a:solidFill>
              </a:rPr>
              <a:t> 조종</a:t>
            </a:r>
            <a:endParaRPr lang="ko-KR" altLang="en-US" sz="2000">
              <a:solidFill>
                <a:schemeClr val="lt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428393" y="1602658"/>
            <a:ext cx="3458804" cy="3956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000">
                <a:solidFill>
                  <a:schemeClr val="lt1"/>
                </a:solidFill>
              </a:rPr>
              <a:t>1-3)</a:t>
            </a:r>
            <a:r>
              <a:rPr lang="ko-KR" altLang="en-US" sz="2000">
                <a:solidFill>
                  <a:schemeClr val="lt1"/>
                </a:solidFill>
              </a:rPr>
              <a:t> 높이유지</a:t>
            </a:r>
            <a:endParaRPr lang="ko-KR" altLang="en-US" sz="2000">
              <a:solidFill>
                <a:schemeClr val="lt1"/>
              </a:solidFill>
            </a:endParaRPr>
          </a:p>
        </p:txBody>
      </p:sp>
      <p:pic>
        <p:nvPicPr>
          <p:cNvPr id="1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568027" y="3863181"/>
            <a:ext cx="1566981" cy="1671447"/>
          </a:xfrm>
          <a:prstGeom prst="rect">
            <a:avLst/>
          </a:prstGeom>
        </p:spPr>
      </p:pic>
      <p:sp>
        <p:nvSpPr>
          <p:cNvPr id="18" name=""/>
          <p:cNvSpPr/>
          <p:nvPr/>
        </p:nvSpPr>
        <p:spPr>
          <a:xfrm rot="16244445">
            <a:off x="2040774" y="3331608"/>
            <a:ext cx="621486" cy="57022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19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312509" y="3027458"/>
            <a:ext cx="1566981" cy="1671447"/>
          </a:xfrm>
          <a:prstGeom prst="rect">
            <a:avLst/>
          </a:prstGeom>
        </p:spPr>
      </p:pic>
      <p:sp>
        <p:nvSpPr>
          <p:cNvPr id="20" name=""/>
          <p:cNvSpPr/>
          <p:nvPr/>
        </p:nvSpPr>
        <p:spPr>
          <a:xfrm rot="10740220">
            <a:off x="4627747" y="3646011"/>
            <a:ext cx="621486" cy="57022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1" name=""/>
          <p:cNvSpPr/>
          <p:nvPr/>
        </p:nvSpPr>
        <p:spPr>
          <a:xfrm rot="21387626">
            <a:off x="7049139" y="3578067"/>
            <a:ext cx="621486" cy="57022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2" name=""/>
          <p:cNvSpPr/>
          <p:nvPr/>
        </p:nvSpPr>
        <p:spPr>
          <a:xfrm rot="16244445">
            <a:off x="5785257" y="2427941"/>
            <a:ext cx="621486" cy="57022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23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9374306" y="3863181"/>
            <a:ext cx="1566981" cy="1671447"/>
          </a:xfrm>
          <a:prstGeom prst="rect">
            <a:avLst/>
          </a:prstGeom>
        </p:spPr>
      </p:pic>
      <p:sp>
        <p:nvSpPr>
          <p:cNvPr id="24" name=""/>
          <p:cNvSpPr txBox="1"/>
          <p:nvPr/>
        </p:nvSpPr>
        <p:spPr>
          <a:xfrm>
            <a:off x="5519920" y="121874"/>
            <a:ext cx="7056980" cy="361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chemeClr val="accent3"/>
                </a:solidFill>
              </a:rPr>
              <a:t>목표 배경 </a:t>
            </a:r>
            <a:r>
              <a:rPr lang="ko-KR" altLang="en-US">
                <a:solidFill>
                  <a:schemeClr val="lt1"/>
                </a:solidFill>
              </a:rPr>
              <a:t>     현재 진행 상태        동작 구현 모습      다음 목표</a:t>
            </a:r>
            <a:endParaRPr lang="ko-KR" altLang="en-US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01300 L 0.00082 0.00453 L 0.00177 -0.01410 L 0.00272 -0.02088 L 0.00272 -0.03951 L 0.00368 -0.04120 L 0.00463 -0.07677 L 0.00463 -0.11573 L 0.00558 -0.11742 L 0.00463 -0.22243 L 0.00368 -0.29865 L 0.00272 -0.30712 L 0.00272 -0.31051 " pathEditMode="relative" ptsTypes="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48 -0.00572 L -0.00619 -0.00233 L -0.01763 -0.00233 L -0.01953 -0.00403 L -0.02144 -0.00403 L -0.02334 -0.00572 L -0.02715 -0.00572 L -0.02811 -0.00742 L -0.03096 -0.00911 L -0.03478 -0.01080 L -0.03668 -0.01250 L -0.03954 -0.01419 L -0.04335 -0.01758 L -0.04621 -0.01927 L -0.04907 -0.02097 L -0.05002 -0.02097 L -0.05383 -0.02435 L -0.05669 -0.02605 L -0.05859 -0.02774 L -0.06240 -0.02943 L -0.06336 -0.03113 L -0.06622 -0.03452 L -0.06907 -0.03790 L -0.07193 -0.03960 L -0.07479 -0.04299 L -0.07574 -0.04468 L -0.07860 -0.04637 L -0.07955 -0.04807 L -0.08337 -0.05315 L -0.08527 -0.05654 L -0.08622 -0.05654 L -0.08813 -0.05992 L -0.08813 -0.06162 L -0.09003 -0.06331 L -0.09194 -0.06670 L -0.09289 -0.07009 L -0.09480 -0.07347 L -0.09575 -0.07686 L -0.09670 -0.07855 L -0.09861 -0.08364 L -0.09956 -0.08702 L -0.10051 -0.09041 L -0.10147 -0.09380 L -0.10337 -0.09719 L -0.10337 -0.09888 L -0.10433 -0.10227 L -0.10433 -0.10396 L -0.10528 -0.10735 L -0.10623 -0.11074 L -0.10623 -0.11751 L -0.10718 -0.11920 L -0.10718 -0.14461 L -0.10623 -0.14630 L -0.10623 -0.14800 L -0.10528 -0.14969 L -0.10433 -0.15139 L -0.10337 -0.15308 L -0.10242 -0.15477 L -0.10147 -0.15647 L -0.10051 -0.15816 L -0.09956 -0.15985 L -0.09956 -0.16155 L -0.09861 -0.16324 L -0.09670 -0.16324 L -0.09575 -0.16494 L -0.09480 -0.16663 L -0.09385 -0.16832 L -0.09289 -0.17002 L -0.09099 -0.17171 L -0.09003 -0.17341 L -0.08813 -0.17510 L -0.08622 -0.17679 L -0.08527 -0.17679 L -0.08337 -0.17849 L -0.08241 -0.17849 L -0.08051 -0.18018 L -0.07574 -0.18018 L -0.07384 -0.18187 L -0.04335 -0.18018 L -0.04144 -0.18018 L -0.04049 -0.17849 L -0.03763 -0.17679 L -0.03573 -0.17679 L -0.03478 -0.17510 L -0.03382 -0.17510 L -0.03287 -0.17341 L -0.03192 -0.17171 L -0.03096 -0.17171 L -0.03001 -0.17002 L -0.02906 -0.16832 L -0.02715 -0.16663 L -0.02620 -0.16494 L -0.02525 -0.16324 L -0.02429 -0.16155 L -0.02334 -0.15985 L -0.02239 -0.15816 L -0.02144 -0.15647 L -0.02239 -0.14630 L -0.02334 -0.14122 L -0.02429 -0.13784 L -0.02525 -0.13614 L -0.02620 -0.13445 L -0.02715 -0.13275 L -0.02811 -0.13106 L -0.02906 -0.12937 L -0.03096 -0.12767 L -0.04335 -0.12937 L -0.04430 -0.13106 L -0.04526 -0.13106 L -0.04621 -0.13275 L -0.04716 -0.13445 L -0.04716 -0.13614 L -0.04811 -0.13784 L -0.04811 -0.13953 L -0.04907 -0.14122 L -0.05002 -0.14292 L -0.05002 -0.14630 L -0.05097 -0.14800 L -0.05097 -0.15647 L -0.05192 -0.15816 L -0.05192 -0.19204 L -0.05097 -0.19542 L -0.05002 -0.19712 L -0.05002 -0.20220 L -0.04907 -0.20559 L -0.04907 -0.20728 L -0.04716 -0.21067 L -0.04716 -0.21406 L -0.04621 -0.21744 L -0.04430 -0.22083 L -0.04335 -0.22422 L -0.04144 -0.22591 L -0.04049 -0.22761 L -0.03954 -0.22761 L -0.03668 -0.23099 L -0.03478 -0.23269 L -0.03287 -0.23438 L -0.03192 -0.23607 L -0.02906 -0.23946 L -0.02715 -0.23946 L -0.02525 -0.24116 L -0.02144 -0.24454 L -0.01858 -0.24624 L -0.01763 -0.24624 L -0.01477 -0.24793 L -0.01000 -0.24962 L -0.00715 -0.25132 L -0.00429 -0.25301 L -0.00143 -0.25301 L 0.00143 -0.25471 L 0.00619 -0.25471 L 0.01000 -0.25640 L 0.01286 -0.25809 L 0.04526 -0.25809 L 0.04716 -0.25640 L 0.05002 -0.25640 L 0.05097 -0.25471 L 0.05288 -0.25471 L 0.05478 -0.25301 L 0.05669 -0.25132 L 0.05764 -0.24962 L 0.05859 -0.24962 L 0.05955 -0.24793 L 0.06050 -0.24624 L 0.06145 -0.24454 L 0.06240 -0.24285 L 0.06240 -0.24116 L 0.06336 -0.23946 L 0.06336 -0.21744 L 0.06240 -0.21575 L 0.06240 -0.21236 L 0.06145 -0.20897 L 0.06145 -0.20728 L 0.05955 -0.20559 L 0.05955 -0.20389 L 0.05859 -0.20220 L 0.05764 -0.20051 L 0.05669 -0.19881 L 0.05574 -0.19712 L 0.04526 -0.19712 L 0.04430 -0.19881 L 0.04335 -0.20051 L 0.04240 -0.20051 L 0.04049 -0.20220 L 0.03954 -0.20389 L 0.03763 -0.20559 L 0.03668 -0.20728 L 0.03478 -0.21067 L 0.03287 -0.21236 L 0.03096 -0.21575 L 0.02906 -0.21744 L 0.02620 -0.22252 L 0.02334 -0.22591 L 0.02144 -0.22930 L 0.01953 -0.23269 L 0.01858 -0.23438 L 0.01667 -0.23946 L 0.01477 -0.24285 L 0.01286 -0.24454 L 0.01191 -0.24793 L 0.01000 -0.25132 L 0.00905 -0.25471 L 0.00810 -0.25640 L 0.00715 -0.25809 L 0.00715 -0.26148 L 0.00619 -0.26317 L 0.00619 -0.26826 L 0.00524 -0.26995 L 0.00524 -0.28011 L 0.00619 -0.28181 L 0.00619 -0.28350 L 0.00810 -0.28689 L 0.00905 -0.28858 L 0.01000 -0.28858 L 0.01096 -0.29028 L 0.01286 -0.29366 L 0.01477 -0.29366 L 0.01667 -0.29536 L 0.02048 -0.29536 L 0.02239 -0.29705 L 0.03001 -0.29705 L 0.03382 -0.29874 L 0.06050 -0.29874 L 0.06336 -0.29705 L 0.06622 -0.29536 L 0.07098 -0.29366 L 0.07384 -0.29197 L 0.07670 -0.29197 L 0.08146 -0.29028 L 0.08432 -0.28858 L 0.08813 -0.28519 L 0.09003 -0.28350 L 0.09289 -0.28181 L 0.09575 -0.28011 L 0.09670 -0.27842 L 0.10051 -0.27503 L 0.10242 -0.27164 L 0.10433 -0.26826 L 0.10718 -0.26656 L 0.10909 -0.26317 L 0.11004 -0.25979 L 0.11195 -0.25640 L 0.11385 -0.25132 L 0.11481 -0.24624 L 0.11671 -0.24285 L 0.11862 -0.23607 L 0.11862 -0.23099 L 0.12052 -0.22761 L 0.12052 -0.22083 L 0.12243 -0.21406 L 0.12243 -0.19373 L 0.12338 -0.18526 L 0.12338 -0.15139 L 0.12243 -0.14461 L 0.12147 -0.13953 L 0.12052 -0.13106 L 0.11957 -0.12598 L 0.11862 -0.12259 L 0.11766 -0.11751 L 0.11671 -0.11412 L 0.11576 -0.11074 L 0.11481 -0.10565 L 0.11385 -0.10396 L 0.11290 -0.10227 L 0.11195 -0.10057 L 0.11004 -0.09719 L 0.10909 -0.09549 L 0.10718 -0.09380 L 0.10623 -0.09210 L 0.10528 -0.09210 L 0.10242 -0.09041 L 0.10051 -0.08872 L 0.07288 -0.08702 L 0.07288 -0.07517 L 0.07384 -0.07347 L 0.07384 -0.05145 L 0.07288 -0.04976 L 0.07193 -0.04468 L 0.07193 -0.04129 L 0.07098 -0.03960 L 0.07003 -0.03621 L 0.06812 -0.03113 L 0.06622 -0.02605 L 0.06526 -0.02266 L 0.06431 -0.01927 L 0.06240 -0.01758 L 0.06145 -0.01588 L 0.05955 -0.01250 L 0.05764 -0.01080 L 0.05574 -0.00742 L 0.05478 -0.00572 L 0.05288 -0.00403 L 0.05097 -0.00233 L 0.04907 0.00105 L 0.04811 0.00275 L 0.04621 0.00275 L 0.04430 0.00444 L 0.04335 0.00613 L 0.04240 0.00783 L 0.04049 0.00952 L 0.03954 0.00952 L 0.03763 0.01122 L 0.03573 0.01291 L 0.03478 0.01460 L 0.03382 0.01460 L 0.03192 0.01630 L 0.03096 0.01630 L 0.03001 0.01799 L 0.02715 0.01968 L 0.02620 0.02138 L 0.02239 0.02138 L 0.02144 0.02307 L 0.01858 0.02307 L 0.01763 0.02477 L 0.01477 0.02477 L 0.01381 0.02646 L 0.01286 0.02646 L 0.01191 0.02815 L 0.01000 0.02815 L 0.00810 0.02985 L 0.00429 0.02985 L 0.00333 0.03154 L 0.00048 0.03154 L -0.00048 0.03323 L -0.00143 0.03493 L -0.00429 0.03662 L -0.00715 0.03832 " pathEditMode="relative" ptsTypes="">
                                      <p:cBhvr>
                                        <p:cTn id="18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0.03163 L -0.00112 0.01808 L -0.00207 0.00114 L -0.00207 -0.00733 L -0.00303 -0.00902 L -0.00398 -0.03273 L -0.00493 -0.06830 L -0.00493 -0.09371 L -0.00589 -0.09540 L -0.00684 -0.10387 L -0.00779 -0.14283 L -0.00684 -0.22921 L -0.00589 -0.23768 L -0.00493 -0.24953 L -0.00398 -0.23937 L -0.00303 -0.23429 L -0.00207 -0.23598 L -0.00112 -0.24276 L -0.00112 -0.23260 L -0.00017 -0.23090 L -0.00017 -0.22921 L 0.00078 -0.23090 L 0.00174 -0.23937 L 0.00269 -0.24445 L 0.00364 -0.23260 L 0.00460 -0.24276 L 0.00555 -0.23937 L 0.00460 -0.23598 L 0.00364 -0.23090 L 0.00269 -0.23598 L 0.00174 -0.22582 L 0.00174 -0.23768 L 0.00078 -0.23598 L 0.00078 -0.22752 L -0.00017 -0.22582 L -0.00112 -0.23598 L -0.00207 -0.23090 L -0.00112 -0.23090 " pathEditMode="relative" ptsTypes="">
                                      <p:cBhvr>
                                        <p:cTn id="22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1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27" dur="1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8" dur="1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1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animRot by="120000">
                                      <p:cBhvr>
                                        <p:cTn id="3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" dur="1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37" dur="1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8" dur="1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1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animRot by="120000">
                                      <p:cBhvr>
                                        <p:cTn id="4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" dur="1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49" dur="1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0" dur="1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1" dur="1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animRot by="120000">
                                      <p:cBhvr>
                                        <p:cTn id="5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1" animBg="1"/>
      <p:bldP spid="21" grpId="2" animBg="1"/>
      <p:bldP spid="22" grpId="3" animBg="1"/>
    </p:bld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09599" y="274638"/>
            <a:ext cx="5774437" cy="695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4000">
                <a:solidFill>
                  <a:schemeClr val="lt1"/>
                </a:solidFill>
              </a:rPr>
              <a:t>현재 진행 상태</a:t>
            </a:r>
            <a:endParaRPr lang="ko-KR" altLang="en-US" sz="4000">
              <a:solidFill>
                <a:schemeClr val="lt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95325" y="969645"/>
            <a:ext cx="3312385" cy="5829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17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95325" y="2075657"/>
            <a:ext cx="5400674" cy="4050506"/>
          </a:xfrm>
          <a:prstGeom prst="rect">
            <a:avLst/>
          </a:prstGeom>
        </p:spPr>
      </p:pic>
      <p:sp>
        <p:nvSpPr>
          <p:cNvPr id="20" name=""/>
          <p:cNvSpPr txBox="1"/>
          <p:nvPr/>
        </p:nvSpPr>
        <p:spPr>
          <a:xfrm>
            <a:off x="6600070" y="2075657"/>
            <a:ext cx="3121145" cy="2446813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en-US" altLang="ko-KR" sz="2200">
                <a:solidFill>
                  <a:schemeClr val="lt1"/>
                </a:solidFill>
              </a:rPr>
              <a:t>-</a:t>
            </a:r>
            <a:r>
              <a:rPr lang="ko-KR" altLang="en-US" sz="2200">
                <a:solidFill>
                  <a:schemeClr val="lt1"/>
                </a:solidFill>
              </a:rPr>
              <a:t>라즈베리파이 </a:t>
            </a:r>
            <a:r>
              <a:rPr lang="en-US" altLang="ko-KR" sz="2200">
                <a:solidFill>
                  <a:schemeClr val="lt1"/>
                </a:solidFill>
              </a:rPr>
              <a:t>3</a:t>
            </a:r>
            <a:endParaRPr lang="en-US" altLang="ko-KR" sz="2200">
              <a:solidFill>
                <a:schemeClr val="lt1"/>
              </a:solidFill>
            </a:endParaRPr>
          </a:p>
          <a:p>
            <a:pPr>
              <a:defRPr/>
            </a:pPr>
            <a:endParaRPr lang="en-US" altLang="ko-KR" sz="2200">
              <a:solidFill>
                <a:schemeClr val="lt1"/>
              </a:solidFill>
            </a:endParaRPr>
          </a:p>
          <a:p>
            <a:pPr>
              <a:defRPr/>
            </a:pPr>
            <a:r>
              <a:rPr lang="en-US" altLang="ko-KR" sz="2200">
                <a:solidFill>
                  <a:schemeClr val="lt1"/>
                </a:solidFill>
              </a:rPr>
              <a:t>-SPI</a:t>
            </a:r>
            <a:r>
              <a:rPr lang="ko-KR" altLang="en-US" sz="2200">
                <a:solidFill>
                  <a:schemeClr val="lt1"/>
                </a:solidFill>
              </a:rPr>
              <a:t>통신 이용</a:t>
            </a:r>
            <a:endParaRPr lang="en-US" altLang="ko-KR" sz="2200">
              <a:solidFill>
                <a:schemeClr val="lt1"/>
              </a:solidFill>
            </a:endParaRPr>
          </a:p>
          <a:p>
            <a:pPr>
              <a:defRPr/>
            </a:pPr>
            <a:endParaRPr lang="ko-KR" altLang="en-US" sz="2300">
              <a:solidFill>
                <a:schemeClr val="lt1"/>
              </a:solidFill>
            </a:endParaRPr>
          </a:p>
          <a:p>
            <a:pPr>
              <a:defRPr/>
            </a:pPr>
            <a:r>
              <a:rPr lang="en-US" altLang="ko-KR" sz="2200">
                <a:solidFill>
                  <a:schemeClr val="lt1"/>
                </a:solidFill>
              </a:rPr>
              <a:t>-</a:t>
            </a:r>
            <a:r>
              <a:rPr lang="ko-KR" altLang="en-US" sz="2200">
                <a:solidFill>
                  <a:schemeClr val="lt1"/>
                </a:solidFill>
              </a:rPr>
              <a:t>파이썬</a:t>
            </a:r>
            <a:endParaRPr lang="ko-KR" altLang="en-US" sz="2200">
              <a:solidFill>
                <a:schemeClr val="lt1"/>
              </a:solidFill>
            </a:endParaRPr>
          </a:p>
          <a:p>
            <a:pPr>
              <a:defRPr/>
            </a:pPr>
            <a:endParaRPr lang="ko-KR" altLang="en-US" sz="2200">
              <a:solidFill>
                <a:schemeClr val="lt1"/>
              </a:solidFill>
            </a:endParaRPr>
          </a:p>
          <a:p>
            <a:pPr>
              <a:defRPr/>
            </a:pPr>
            <a:r>
              <a:rPr lang="en-US" altLang="ko-KR" sz="2200">
                <a:solidFill>
                  <a:schemeClr val="lt1"/>
                </a:solidFill>
              </a:rPr>
              <a:t>-</a:t>
            </a:r>
            <a:r>
              <a:rPr lang="ko-KR" altLang="en-US" sz="2200">
                <a:solidFill>
                  <a:schemeClr val="lt1"/>
                </a:solidFill>
              </a:rPr>
              <a:t>라즈베리파이 확장모듈</a:t>
            </a:r>
            <a:endParaRPr lang="ko-KR" altLang="en-US" sz="2200">
              <a:solidFill>
                <a:schemeClr val="lt1"/>
              </a:solidFill>
            </a:endParaRPr>
          </a:p>
        </p:txBody>
      </p:sp>
      <p:sp>
        <p:nvSpPr>
          <p:cNvPr id="21" name=""/>
          <p:cNvSpPr txBox="1"/>
          <p:nvPr/>
        </p:nvSpPr>
        <p:spPr>
          <a:xfrm>
            <a:off x="5519920" y="121874"/>
            <a:ext cx="7056980" cy="361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목표 배경      </a:t>
            </a:r>
            <a:r>
              <a:rPr lang="ko-KR" altLang="en-US">
                <a:solidFill>
                  <a:schemeClr val="accent3"/>
                </a:solidFill>
              </a:rPr>
              <a:t>현재 진행 상태</a:t>
            </a:r>
            <a:r>
              <a:rPr lang="ko-KR" altLang="en-US">
                <a:solidFill>
                  <a:schemeClr val="lt1"/>
                </a:solidFill>
              </a:rPr>
              <a:t>        동작 구현 모습      다음 목표</a:t>
            </a:r>
            <a:endParaRPr lang="ko-KR" altLang="en-US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09599" y="274638"/>
            <a:ext cx="5774437" cy="695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4000">
                <a:solidFill>
                  <a:schemeClr val="lt1"/>
                </a:solidFill>
              </a:rPr>
              <a:t>현재 진행 상태</a:t>
            </a:r>
            <a:endParaRPr lang="ko-KR" altLang="en-US" sz="4000">
              <a:solidFill>
                <a:schemeClr val="lt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95325" y="969645"/>
            <a:ext cx="3312385" cy="5829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"/>
          <p:cNvSpPr/>
          <p:nvPr/>
        </p:nvSpPr>
        <p:spPr>
          <a:xfrm>
            <a:off x="695325" y="2202530"/>
            <a:ext cx="5198361" cy="3923632"/>
          </a:xfrm>
          <a:prstGeom prst="rect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ko-KR" altLang="en-US"/>
              <a:t>라파 파이썬 코딩부분</a:t>
            </a:r>
            <a:endParaRPr lang="ko-KR" altLang="en-US"/>
          </a:p>
        </p:txBody>
      </p:sp>
      <p:sp>
        <p:nvSpPr>
          <p:cNvPr id="19" name=""/>
          <p:cNvSpPr txBox="1"/>
          <p:nvPr/>
        </p:nvSpPr>
        <p:spPr>
          <a:xfrm>
            <a:off x="5519920" y="121874"/>
            <a:ext cx="7056980" cy="361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목표 배경      </a:t>
            </a:r>
            <a:r>
              <a:rPr lang="ko-KR" altLang="en-US">
                <a:solidFill>
                  <a:schemeClr val="accent3"/>
                </a:solidFill>
              </a:rPr>
              <a:t>현재 진행 상태</a:t>
            </a:r>
            <a:r>
              <a:rPr lang="ko-KR" altLang="en-US">
                <a:solidFill>
                  <a:schemeClr val="lt1"/>
                </a:solidFill>
              </a:rPr>
              <a:t>        동작 구현 모습      다음 목표</a:t>
            </a:r>
            <a:endParaRPr lang="ko-KR" altLang="en-US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09599" y="274638"/>
            <a:ext cx="5774437" cy="695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4000">
                <a:solidFill>
                  <a:schemeClr val="lt1"/>
                </a:solidFill>
              </a:rPr>
              <a:t>동작 모습</a:t>
            </a:r>
            <a:endParaRPr lang="ko-KR" altLang="en-US" sz="4000">
              <a:solidFill>
                <a:schemeClr val="lt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95325" y="969645"/>
            <a:ext cx="2088215" cy="5829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17" name="드론_지지대_1차.mp4">
            <a:hlinkClick r:id="" action="ppaction://media"/>
          </p:cNvPr>
          <p:cNvPicPr>
            <a:picLocks noRot="1"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3428219" y="1196689"/>
            <a:ext cx="4900092" cy="4900092"/>
          </a:xfrm>
          <a:prstGeom prst="rect">
            <a:avLst/>
          </a:prstGeom>
        </p:spPr>
      </p:pic>
      <p:sp>
        <p:nvSpPr>
          <p:cNvPr id="19" name=""/>
          <p:cNvSpPr txBox="1"/>
          <p:nvPr/>
        </p:nvSpPr>
        <p:spPr>
          <a:xfrm>
            <a:off x="5519920" y="121874"/>
            <a:ext cx="7056980" cy="361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목표 배경      현재 진행 상태        </a:t>
            </a:r>
            <a:r>
              <a:rPr lang="ko-KR" altLang="en-US">
                <a:solidFill>
                  <a:schemeClr val="accent3"/>
                </a:solidFill>
              </a:rPr>
              <a:t>동작 구현 모습</a:t>
            </a:r>
            <a:r>
              <a:rPr lang="ko-KR" altLang="en-US">
                <a:solidFill>
                  <a:schemeClr val="lt1"/>
                </a:solidFill>
              </a:rPr>
              <a:t>      다음 목표</a:t>
            </a:r>
            <a:endParaRPr lang="ko-KR" altLang="en-US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6417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vol="5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</p:timing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09599" y="274638"/>
            <a:ext cx="5774437" cy="695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4000">
                <a:solidFill>
                  <a:schemeClr val="lt1"/>
                </a:solidFill>
              </a:rPr>
              <a:t>동작 모습</a:t>
            </a:r>
            <a:endParaRPr lang="ko-KR" altLang="en-US" sz="4000">
              <a:solidFill>
                <a:schemeClr val="lt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95325" y="969645"/>
            <a:ext cx="2088215" cy="5829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19" name="드론_자유_1차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3496817" y="1417638"/>
            <a:ext cx="4572000" cy="4572000"/>
          </a:xfrm>
          <a:prstGeom prst="rect">
            <a:avLst/>
          </a:prstGeom>
        </p:spPr>
      </p:pic>
      <p:sp>
        <p:nvSpPr>
          <p:cNvPr id="20" name=""/>
          <p:cNvSpPr txBox="1"/>
          <p:nvPr/>
        </p:nvSpPr>
        <p:spPr>
          <a:xfrm>
            <a:off x="5519920" y="121874"/>
            <a:ext cx="7056980" cy="361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목표 배경      현재 진행 상태        </a:t>
            </a:r>
            <a:r>
              <a:rPr lang="ko-KR" altLang="en-US">
                <a:solidFill>
                  <a:schemeClr val="accent3"/>
                </a:solidFill>
              </a:rPr>
              <a:t>동작 구현 모습</a:t>
            </a:r>
            <a:r>
              <a:rPr lang="ko-KR" altLang="en-US">
                <a:solidFill>
                  <a:schemeClr val="lt1"/>
                </a:solidFill>
              </a:rPr>
              <a:t>      다음 목표</a:t>
            </a:r>
            <a:endParaRPr lang="ko-KR" altLang="en-US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2459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5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09599" y="274638"/>
            <a:ext cx="5774437" cy="695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4000">
                <a:solidFill>
                  <a:schemeClr val="lt1"/>
                </a:solidFill>
              </a:rPr>
              <a:t>다음 목표</a:t>
            </a:r>
            <a:endParaRPr lang="ko-KR" altLang="en-US" sz="4000">
              <a:solidFill>
                <a:schemeClr val="lt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95325" y="969645"/>
            <a:ext cx="3312385" cy="5829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695325" y="1600200"/>
            <a:ext cx="15773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>
                <a:solidFill>
                  <a:schemeClr val="lt1"/>
                </a:solidFill>
              </a:rPr>
              <a:t>2-1)</a:t>
            </a:r>
            <a:r>
              <a:rPr lang="ko-KR" altLang="en-US">
                <a:solidFill>
                  <a:schemeClr val="lt1"/>
                </a:solidFill>
              </a:rPr>
              <a:t> 바닥감지</a:t>
            </a:r>
            <a:endParaRPr lang="ko-KR" altLang="en-US">
              <a:solidFill>
                <a:schemeClr val="lt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3454" y="1602658"/>
            <a:ext cx="3458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>
                <a:solidFill>
                  <a:schemeClr val="lt1"/>
                </a:solidFill>
              </a:rPr>
              <a:t>2-2)</a:t>
            </a:r>
            <a:r>
              <a:rPr lang="ko-KR" altLang="en-US">
                <a:solidFill>
                  <a:schemeClr val="lt1"/>
                </a:solidFill>
              </a:rPr>
              <a:t> 수평 감지</a:t>
            </a:r>
            <a:endParaRPr lang="ko-KR" altLang="en-US">
              <a:solidFill>
                <a:schemeClr val="lt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428393" y="1602658"/>
            <a:ext cx="34588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en-US" altLang="ko-KR">
              <a:solidFill>
                <a:schemeClr val="lt1"/>
              </a:solidFill>
            </a:endParaRPr>
          </a:p>
        </p:txBody>
      </p:sp>
      <p:pic>
        <p:nvPicPr>
          <p:cNvPr id="1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730126" y="2766183"/>
            <a:ext cx="1242781" cy="1325633"/>
          </a:xfrm>
          <a:prstGeom prst="rect">
            <a:avLst/>
          </a:prstGeom>
        </p:spPr>
      </p:pic>
      <p:sp>
        <p:nvSpPr>
          <p:cNvPr id="18" name=""/>
          <p:cNvSpPr/>
          <p:nvPr/>
        </p:nvSpPr>
        <p:spPr>
          <a:xfrm rot="5395413">
            <a:off x="2171494" y="3682980"/>
            <a:ext cx="360045" cy="3168771"/>
          </a:xfrm>
          <a:prstGeom prst="rect">
            <a:avLst/>
          </a:prstGeom>
          <a:solidFill>
            <a:srgbClr val="67530e"/>
          </a:solidFill>
          <a:ln>
            <a:solidFill>
              <a:srgbClr val="67530e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19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972907" y="3152531"/>
            <a:ext cx="552937" cy="552937"/>
          </a:xfrm>
          <a:prstGeom prst="rect">
            <a:avLst/>
          </a:prstGeom>
        </p:spPr>
      </p:pic>
      <p:pic>
        <p:nvPicPr>
          <p:cNvPr id="20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673454" y="3254240"/>
            <a:ext cx="1152160" cy="1228971"/>
          </a:xfrm>
          <a:prstGeom prst="rect">
            <a:avLst/>
          </a:prstGeom>
        </p:spPr>
      </p:pic>
      <p:pic>
        <p:nvPicPr>
          <p:cNvPr id="21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8981206" y="2878520"/>
            <a:ext cx="552937" cy="552937"/>
          </a:xfrm>
          <a:prstGeom prst="rect">
            <a:avLst/>
          </a:prstGeom>
        </p:spPr>
      </p:pic>
      <p:sp>
        <p:nvSpPr>
          <p:cNvPr id="22" name=""/>
          <p:cNvSpPr/>
          <p:nvPr/>
        </p:nvSpPr>
        <p:spPr>
          <a:xfrm>
            <a:off x="9977774" y="2284340"/>
            <a:ext cx="360045" cy="3168771"/>
          </a:xfrm>
          <a:prstGeom prst="rect">
            <a:avLst/>
          </a:prstGeom>
          <a:solidFill>
            <a:srgbClr val="67530e"/>
          </a:solidFill>
          <a:ln>
            <a:solidFill>
              <a:srgbClr val="67530e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23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8981206" y="2878520"/>
            <a:ext cx="552937" cy="552937"/>
          </a:xfrm>
          <a:prstGeom prst="rect">
            <a:avLst/>
          </a:prstGeom>
        </p:spPr>
      </p:pic>
      <p:sp>
        <p:nvSpPr>
          <p:cNvPr id="24" name="TextBox 14"/>
          <p:cNvSpPr txBox="1"/>
          <p:nvPr/>
        </p:nvSpPr>
        <p:spPr>
          <a:xfrm>
            <a:off x="4583790" y="2347267"/>
            <a:ext cx="2531765" cy="4226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200">
                <a:solidFill>
                  <a:srgbClr val="ffd700"/>
                </a:solidFill>
              </a:rPr>
              <a:t>기존 드론모듈 이용</a:t>
            </a:r>
            <a:endParaRPr lang="ko-KR" altLang="en-US" sz="2200">
              <a:solidFill>
                <a:srgbClr val="ffd700"/>
              </a:solidFill>
            </a:endParaRPr>
          </a:p>
        </p:txBody>
      </p:sp>
      <p:sp>
        <p:nvSpPr>
          <p:cNvPr id="25" name="TextBox 14"/>
          <p:cNvSpPr txBox="1"/>
          <p:nvPr/>
        </p:nvSpPr>
        <p:spPr>
          <a:xfrm>
            <a:off x="4587980" y="4059449"/>
            <a:ext cx="2532910" cy="4237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200">
                <a:solidFill>
                  <a:srgbClr val="ffd700"/>
                </a:solidFill>
              </a:rPr>
              <a:t>새로운 프레임 필요</a:t>
            </a:r>
            <a:endParaRPr lang="ko-KR" altLang="en-US" sz="2200">
              <a:solidFill>
                <a:srgbClr val="ffd700"/>
              </a:solidFill>
            </a:endParaRPr>
          </a:p>
        </p:txBody>
      </p:sp>
      <p:sp>
        <p:nvSpPr>
          <p:cNvPr id="26" name=""/>
          <p:cNvSpPr/>
          <p:nvPr/>
        </p:nvSpPr>
        <p:spPr>
          <a:xfrm rot="10795406">
            <a:off x="4587980" y="1847792"/>
            <a:ext cx="2532910" cy="499474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  <p:sp>
        <p:nvSpPr>
          <p:cNvPr id="27" name=""/>
          <p:cNvSpPr/>
          <p:nvPr/>
        </p:nvSpPr>
        <p:spPr>
          <a:xfrm rot="21561774">
            <a:off x="4588312" y="4484903"/>
            <a:ext cx="2532910" cy="499474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8" name=""/>
          <p:cNvSpPr txBox="1"/>
          <p:nvPr/>
        </p:nvSpPr>
        <p:spPr>
          <a:xfrm>
            <a:off x="5519920" y="121874"/>
            <a:ext cx="7056980" cy="361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목표 배경      현재 진행 상태        동작 구현 모습      </a:t>
            </a:r>
            <a:r>
              <a:rPr lang="ko-KR" altLang="en-US">
                <a:solidFill>
                  <a:schemeClr val="accent3"/>
                </a:solidFill>
              </a:rPr>
              <a:t>다음 목표</a:t>
            </a:r>
            <a:endParaRPr lang="ko-KR" altLang="en-US">
              <a:solidFill>
                <a:schemeClr val="accent3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72 0.00678 L 0.00177 0.01694 L 0.00082 0.12534 L -0.00013 0.13042 L -0.00013 0.14397 " pathEditMode="relative" ptsTypes="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85 0.07486 L -0.00185 0.02236 L -0.00280 0.02066 L -0.00185 -0.00474 L -0.00089 -0.01321 L -0.00089 -0.01660 " pathEditMode="relative" ptsTypes="">
                                      <p:cBhvr>
                                        <p:cTn id="11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72 0.13211 L 0.00272 0.07622 " pathEditMode="relative" ptsTypes="">
                                      <p:cBhvr>
                                        <p:cTn id="1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023 -0.00278 L 0.08221 -0.00617 " pathEditMode="relative" ptsTypes="">
                                      <p:cBhvr>
                                        <p:cTn id="17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316 -0.00617 L 0.00218 -0.00448 " pathEditMode="relative" ptsTypes="">
                                      <p:cBhvr>
                                        <p:cTn id="23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38 -0.03557 L -0.04907 -0.03557 " pathEditMode="relative" ptsTypes="">
                                      <p:cBhvr>
                                        <p:cTn id="27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6" grpId="1" animBg="1"/>
      <p:bldP spid="25" grpId="2" animBg="1"/>
      <p:bldP spid="27" grpId="3" animBg="1"/>
    </p:bld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함초롬돋움"/>
        <a:cs typeface="Times New Roman"/>
      </a:majorFont>
      <a:minorFont>
        <a:latin typeface="함초롬돋움"/>
        <a:ea typeface="함초롬돋움"/>
        <a:cs typeface="Times New Roman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188</ep:Words>
  <ep:PresentationFormat>와이드스크린</ep:PresentationFormat>
  <ep:Paragraphs>69</ep:Paragraphs>
  <ep:Slides>10</ep:Slides>
  <ep:Notes>4</ep:Notes>
  <ep:TotalTime>0</ep:TotalTime>
  <ep:HiddenSlides>0</ep:HiddenSlides>
  <ep:MMClips>2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ep:HeadingPairs>
  <ep:TitlesOfParts>
    <vt:vector size="11" baseType="lpstr">
      <vt:lpstr>한컴오피스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2021-06-01T12:58:04.000</dcterms:created>
  <dc:creator>user</dc:creator>
  <cp:lastModifiedBy>user</cp:lastModifiedBy>
  <dcterms:modified xsi:type="dcterms:W3CDTF">2021-06-21T10:19:05.256</dcterms:modified>
  <cp:revision>60</cp:revision>
  <dc:title>PowerPoint 프레젠테이션</dc:title>
  <cp:version>1000.0000.01</cp:version>
</cp:coreProperties>
</file>

<file path=docProps/thumbnail.jpeg>
</file>